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notesMasterIdLst>
    <p:notesMasterId r:id="rId11"/>
  </p:notesMasterIdLst>
  <p:sldIdLst>
    <p:sldId id="256" r:id="rId2"/>
    <p:sldId id="302" r:id="rId3"/>
    <p:sldId id="334" r:id="rId4"/>
    <p:sldId id="345" r:id="rId5"/>
    <p:sldId id="343" r:id="rId6"/>
    <p:sldId id="344" r:id="rId7"/>
    <p:sldId id="340" r:id="rId8"/>
    <p:sldId id="339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3753" autoAdjust="0"/>
  </p:normalViewPr>
  <p:slideViewPr>
    <p:cSldViewPr snapToGrid="0">
      <p:cViewPr>
        <p:scale>
          <a:sx n="100" d="100"/>
          <a:sy n="100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27/02/2017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Aaron: 4, 5, 6, 7, 11</a:t>
            </a:r>
          </a:p>
          <a:p>
            <a:endParaRPr lang="en-GB" dirty="0"/>
          </a:p>
          <a:p>
            <a:r>
              <a:rPr lang="en-GB" dirty="0"/>
              <a:t>Matt: 1, 2, 3, 10</a:t>
            </a:r>
          </a:p>
          <a:p>
            <a:endParaRPr lang="en-GB" dirty="0"/>
          </a:p>
          <a:p>
            <a:r>
              <a:rPr lang="en-GB" dirty="0"/>
              <a:t>Lee: 8, 9, </a:t>
            </a:r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84876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91489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94987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99147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7322"/>
      </p:ext>
    </p:extLst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228974"/>
      </p:ext>
    </p:extLst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73106"/>
      </p:ext>
    </p:extLst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64826"/>
      </p:ext>
    </p:extLst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1205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6990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042944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19981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143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18650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71744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5975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353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ransition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782" y="3610707"/>
            <a:ext cx="7014310" cy="15425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1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r>
              <a:rPr lang="en-GB" dirty="0"/>
              <a:t>- Lee </a:t>
            </a:r>
            <a:r>
              <a:rPr lang="en-GB" dirty="0" err="1"/>
              <a:t>Hatchman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Audience/Logline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/>
          </a:p>
          <a:p>
            <a:pPr lvl="0"/>
            <a:r>
              <a:rPr lang="en-GB"/>
              <a:t>PC platform – First person perspective</a:t>
            </a:r>
          </a:p>
          <a:p>
            <a:endParaRPr lang="en-GB"/>
          </a:p>
          <a:p>
            <a:r>
              <a:rPr lang="en-GB"/>
              <a:t>Teens/young adult males &amp; females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82" y="3348494"/>
            <a:ext cx="5200339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26" y="2466265"/>
            <a:ext cx="5632705" cy="37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2807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Tranzfuser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Applied for Tranzfuser Project</a:t>
            </a:r>
          </a:p>
          <a:p>
            <a:r>
              <a:rPr lang="en-GB" dirty="0"/>
              <a:t>4 man team – 4</a:t>
            </a:r>
            <a:r>
              <a:rPr lang="en-GB" baseline="30000" dirty="0"/>
              <a:t>th</a:t>
            </a:r>
            <a:r>
              <a:rPr lang="en-GB" dirty="0"/>
              <a:t> member will be Junior</a:t>
            </a:r>
          </a:p>
          <a:p>
            <a:r>
              <a:rPr lang="en-GB" dirty="0"/>
              <a:t>Main focus now is to create playable, two staged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21902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Noticeboard Notes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1087" y="2821609"/>
            <a:ext cx="2304983" cy="19591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74" y="2821609"/>
            <a:ext cx="2139228" cy="302597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89" y="2821609"/>
            <a:ext cx="2311726" cy="326997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70991" y="2452277"/>
            <a:ext cx="94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Instructions			     Doctors notes		      Family letters			  Sticky Notes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8779820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Mixamo</a:t>
            </a:r>
            <a:r>
              <a:rPr lang="en-GB" dirty="0"/>
              <a:t> 3D Animation Service</a:t>
            </a:r>
          </a:p>
          <a:p>
            <a:r>
              <a:rPr lang="en-GB" dirty="0"/>
              <a:t>Used for carer walk animation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07689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1" y="2870773"/>
            <a:ext cx="4632080" cy="33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9719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Populating all available rooms with models</a:t>
            </a:r>
          </a:p>
          <a:p>
            <a:endParaRPr lang="en-GB" dirty="0"/>
          </a:p>
          <a:p>
            <a:r>
              <a:rPr lang="en-GB" dirty="0"/>
              <a:t>Sounds (actions, ambience)</a:t>
            </a:r>
          </a:p>
          <a:p>
            <a:endParaRPr lang="en-GB" dirty="0"/>
          </a:p>
          <a:p>
            <a:r>
              <a:rPr lang="en-GB" dirty="0"/>
              <a:t>Workable, playable demo for playtesting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798582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4071</TotalTime>
  <Words>274</Words>
  <Application>Microsoft Office PowerPoint</Application>
  <PresentationFormat>Widescreen</PresentationFormat>
  <Paragraphs>44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Of Whom We Hold Dear</vt:lpstr>
      <vt:lpstr>Audience/Logline</vt:lpstr>
      <vt:lpstr>Gameplay</vt:lpstr>
      <vt:lpstr>Tranzfuser Project</vt:lpstr>
      <vt:lpstr>Noticeboard Notes</vt:lpstr>
      <vt:lpstr>Animations</vt:lpstr>
      <vt:lpstr>Models</vt:lpstr>
      <vt:lpstr>Future tasks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Aaron Mulligan</dc:creator>
  <cp:lastModifiedBy>Home</cp:lastModifiedBy>
  <cp:revision>1536</cp:revision>
  <dcterms:created xsi:type="dcterms:W3CDTF">2014-10-14T14:07:28Z</dcterms:created>
  <dcterms:modified xsi:type="dcterms:W3CDTF">2017-02-28T00:30:51Z</dcterms:modified>
</cp:coreProperties>
</file>